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83" r:id="rId6"/>
    <p:sldId id="287" r:id="rId7"/>
    <p:sldId id="288" r:id="rId8"/>
    <p:sldId id="289" r:id="rId9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8EE11E-6EB6-40F0-821B-71BC9E75B65C}" v="79" dt="2026-02-19T10:59:40.8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67" autoAdjust="0"/>
    <p:restoredTop sz="94660"/>
  </p:normalViewPr>
  <p:slideViewPr>
    <p:cSldViewPr snapToGrid="0">
      <p:cViewPr varScale="1">
        <p:scale>
          <a:sx n="82" d="100"/>
          <a:sy n="82" d="100"/>
        </p:scale>
        <p:origin x="7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ny Tilford" userId="1700ab20-2b1c-4e6c-8c80-166aa5a5c274" providerId="ADAL" clId="{895E349F-E8A4-4665-A7D8-59DC0CD87049}"/>
    <pc:docChg chg="undo custSel addSld delSld modSld sldOrd">
      <pc:chgData name="Jonny Tilford" userId="1700ab20-2b1c-4e6c-8c80-166aa5a5c274" providerId="ADAL" clId="{895E349F-E8A4-4665-A7D8-59DC0CD87049}" dt="2026-02-19T10:59:40.854" v="2268" actId="1076"/>
      <pc:docMkLst>
        <pc:docMk/>
      </pc:docMkLst>
      <pc:sldChg chg="addSp delSp modSp mod">
        <pc:chgData name="Jonny Tilford" userId="1700ab20-2b1c-4e6c-8c80-166aa5a5c274" providerId="ADAL" clId="{895E349F-E8A4-4665-A7D8-59DC0CD87049}" dt="2026-02-19T10:39:42.363" v="2205" actId="1076"/>
        <pc:sldMkLst>
          <pc:docMk/>
          <pc:sldMk cId="3629804667" sldId="257"/>
        </pc:sldMkLst>
        <pc:spChg chg="mod">
          <ac:chgData name="Jonny Tilford" userId="1700ab20-2b1c-4e6c-8c80-166aa5a5c274" providerId="ADAL" clId="{895E349F-E8A4-4665-A7D8-59DC0CD87049}" dt="2026-02-19T10:38:30.133" v="2185" actId="20577"/>
          <ac:spMkLst>
            <pc:docMk/>
            <pc:sldMk cId="3629804667" sldId="257"/>
            <ac:spMk id="2" creationId="{04D34E85-657A-84C0-3149-06E3FEB7E27D}"/>
          </ac:spMkLst>
        </pc:spChg>
        <pc:picChg chg="add mod">
          <ac:chgData name="Jonny Tilford" userId="1700ab20-2b1c-4e6c-8c80-166aa5a5c274" providerId="ADAL" clId="{895E349F-E8A4-4665-A7D8-59DC0CD87049}" dt="2026-02-19T10:39:41.114" v="2204" actId="1076"/>
          <ac:picMkLst>
            <pc:docMk/>
            <pc:sldMk cId="3629804667" sldId="257"/>
            <ac:picMk id="3" creationId="{71CC376D-053A-5F59-AA2E-A9846593D010}"/>
          </ac:picMkLst>
        </pc:picChg>
        <pc:picChg chg="add mod">
          <ac:chgData name="Jonny Tilford" userId="1700ab20-2b1c-4e6c-8c80-166aa5a5c274" providerId="ADAL" clId="{895E349F-E8A4-4665-A7D8-59DC0CD87049}" dt="2026-02-19T10:39:42.363" v="2205" actId="1076"/>
          <ac:picMkLst>
            <pc:docMk/>
            <pc:sldMk cId="3629804667" sldId="257"/>
            <ac:picMk id="2050" creationId="{A98D922A-C9CE-F786-E47A-A442280F1AD3}"/>
          </ac:picMkLst>
        </pc:picChg>
      </pc:sldChg>
      <pc:sldChg chg="addSp delSp modSp mod ord">
        <pc:chgData name="Jonny Tilford" userId="1700ab20-2b1c-4e6c-8c80-166aa5a5c274" providerId="ADAL" clId="{895E349F-E8A4-4665-A7D8-59DC0CD87049}" dt="2026-02-19T10:39:52.403" v="2209" actId="14100"/>
        <pc:sldMkLst>
          <pc:docMk/>
          <pc:sldMk cId="949157486" sldId="283"/>
        </pc:sldMkLst>
        <pc:picChg chg="add mod">
          <ac:chgData name="Jonny Tilford" userId="1700ab20-2b1c-4e6c-8c80-166aa5a5c274" providerId="ADAL" clId="{895E349F-E8A4-4665-A7D8-59DC0CD87049}" dt="2026-02-19T10:39:45.276" v="2206"/>
          <ac:picMkLst>
            <pc:docMk/>
            <pc:sldMk cId="949157486" sldId="283"/>
            <ac:picMk id="2" creationId="{AEC79DE1-21CE-1A2F-ECCA-6367E631A837}"/>
          </ac:picMkLst>
        </pc:picChg>
        <pc:picChg chg="add mod">
          <ac:chgData name="Jonny Tilford" userId="1700ab20-2b1c-4e6c-8c80-166aa5a5c274" providerId="ADAL" clId="{895E349F-E8A4-4665-A7D8-59DC0CD87049}" dt="2026-02-19T10:39:45.276" v="2206"/>
          <ac:picMkLst>
            <pc:docMk/>
            <pc:sldMk cId="949157486" sldId="283"/>
            <ac:picMk id="3" creationId="{D2FECB73-EA70-9B6A-5741-B1614BD486C1}"/>
          </ac:picMkLst>
        </pc:picChg>
        <pc:picChg chg="add mod">
          <ac:chgData name="Jonny Tilford" userId="1700ab20-2b1c-4e6c-8c80-166aa5a5c274" providerId="ADAL" clId="{895E349F-E8A4-4665-A7D8-59DC0CD87049}" dt="2026-02-19T10:39:52.403" v="2209" actId="14100"/>
          <ac:picMkLst>
            <pc:docMk/>
            <pc:sldMk cId="949157486" sldId="283"/>
            <ac:picMk id="1026" creationId="{A4D136C4-2D15-2FAF-077E-D0A78A5CA949}"/>
          </ac:picMkLst>
        </pc:picChg>
        <pc:picChg chg="add del mod">
          <ac:chgData name="Jonny Tilford" userId="1700ab20-2b1c-4e6c-8c80-166aa5a5c274" providerId="ADAL" clId="{895E349F-E8A4-4665-A7D8-59DC0CD87049}" dt="2026-02-19T10:38:37.163" v="2189" actId="478"/>
          <ac:picMkLst>
            <pc:docMk/>
            <pc:sldMk cId="949157486" sldId="283"/>
            <ac:picMk id="1032" creationId="{DAB35538-D4D5-34E7-CC60-2C5B8DB35CD5}"/>
          </ac:picMkLst>
        </pc:picChg>
        <pc:picChg chg="add del mod">
          <ac:chgData name="Jonny Tilford" userId="1700ab20-2b1c-4e6c-8c80-166aa5a5c274" providerId="ADAL" clId="{895E349F-E8A4-4665-A7D8-59DC0CD87049}" dt="2026-02-19T10:38:36.879" v="2188" actId="478"/>
          <ac:picMkLst>
            <pc:docMk/>
            <pc:sldMk cId="949157486" sldId="283"/>
            <ac:picMk id="1034" creationId="{85E515FB-E79F-1DA6-7CF8-562E7B62860E}"/>
          </ac:picMkLst>
        </pc:picChg>
      </pc:sldChg>
      <pc:sldChg chg="addSp delSp modSp add del">
        <pc:chgData name="Jonny Tilford" userId="1700ab20-2b1c-4e6c-8c80-166aa5a5c274" providerId="ADAL" clId="{895E349F-E8A4-4665-A7D8-59DC0CD87049}" dt="2026-02-19T10:38:35.419" v="2186" actId="47"/>
        <pc:sldMkLst>
          <pc:docMk/>
          <pc:sldMk cId="2956793383" sldId="284"/>
        </pc:sldMkLst>
      </pc:sldChg>
      <pc:sldChg chg="addSp delSp modSp add del">
        <pc:chgData name="Jonny Tilford" userId="1700ab20-2b1c-4e6c-8c80-166aa5a5c274" providerId="ADAL" clId="{895E349F-E8A4-4665-A7D8-59DC0CD87049}" dt="2026-02-19T10:38:35.419" v="2186" actId="47"/>
        <pc:sldMkLst>
          <pc:docMk/>
          <pc:sldMk cId="3673144734" sldId="285"/>
        </pc:sldMkLst>
      </pc:sldChg>
      <pc:sldChg chg="addSp delSp modSp add del">
        <pc:chgData name="Jonny Tilford" userId="1700ab20-2b1c-4e6c-8c80-166aa5a5c274" providerId="ADAL" clId="{895E349F-E8A4-4665-A7D8-59DC0CD87049}" dt="2026-02-19T10:38:35.419" v="2186" actId="47"/>
        <pc:sldMkLst>
          <pc:docMk/>
          <pc:sldMk cId="3164817132" sldId="286"/>
        </pc:sldMkLst>
      </pc:sldChg>
      <pc:sldChg chg="addSp delSp modSp add mod">
        <pc:chgData name="Jonny Tilford" userId="1700ab20-2b1c-4e6c-8c80-166aa5a5c274" providerId="ADAL" clId="{895E349F-E8A4-4665-A7D8-59DC0CD87049}" dt="2026-02-19T10:43:41.985" v="2219" actId="688"/>
        <pc:sldMkLst>
          <pc:docMk/>
          <pc:sldMk cId="3752549738" sldId="287"/>
        </pc:sldMkLst>
        <pc:picChg chg="add mod">
          <ac:chgData name="Jonny Tilford" userId="1700ab20-2b1c-4e6c-8c80-166aa5a5c274" providerId="ADAL" clId="{895E349F-E8A4-4665-A7D8-59DC0CD87049}" dt="2026-02-19T10:43:38.226" v="2216"/>
          <ac:picMkLst>
            <pc:docMk/>
            <pc:sldMk cId="3752549738" sldId="287"/>
            <ac:picMk id="2" creationId="{A6D8D0F2-1A4B-6923-CC0D-305F721438C8}"/>
          </ac:picMkLst>
        </pc:picChg>
        <pc:picChg chg="add del mod">
          <ac:chgData name="Jonny Tilford" userId="1700ab20-2b1c-4e6c-8c80-166aa5a5c274" providerId="ADAL" clId="{895E349F-E8A4-4665-A7D8-59DC0CD87049}" dt="2026-02-19T10:40:07.981" v="2210" actId="478"/>
          <ac:picMkLst>
            <pc:docMk/>
            <pc:sldMk cId="3752549738" sldId="287"/>
            <ac:picMk id="3" creationId="{634B8E67-A392-11AC-00E6-F94C3FD84182}"/>
          </ac:picMkLst>
        </pc:picChg>
        <pc:picChg chg="add mod">
          <ac:chgData name="Jonny Tilford" userId="1700ab20-2b1c-4e6c-8c80-166aa5a5c274" providerId="ADAL" clId="{895E349F-E8A4-4665-A7D8-59DC0CD87049}" dt="2026-02-19T10:43:38.226" v="2216"/>
          <ac:picMkLst>
            <pc:docMk/>
            <pc:sldMk cId="3752549738" sldId="287"/>
            <ac:picMk id="4" creationId="{38024AEA-1723-0A63-C0CF-EC00F683CD38}"/>
          </ac:picMkLst>
        </pc:picChg>
        <pc:picChg chg="add mod">
          <ac:chgData name="Jonny Tilford" userId="1700ab20-2b1c-4e6c-8c80-166aa5a5c274" providerId="ADAL" clId="{895E349F-E8A4-4665-A7D8-59DC0CD87049}" dt="2026-02-19T10:43:41.985" v="2219" actId="688"/>
          <ac:picMkLst>
            <pc:docMk/>
            <pc:sldMk cId="3752549738" sldId="287"/>
            <ac:picMk id="3074" creationId="{96C6BA8F-222F-926F-9465-A41A937B4E3C}"/>
          </ac:picMkLst>
        </pc:picChg>
        <pc:picChg chg="add del mod">
          <ac:chgData name="Jonny Tilford" userId="1700ab20-2b1c-4e6c-8c80-166aa5a5c274" providerId="ADAL" clId="{895E349F-E8A4-4665-A7D8-59DC0CD87049}" dt="2026-02-19T10:40:08.494" v="2211" actId="478"/>
          <ac:picMkLst>
            <pc:docMk/>
            <pc:sldMk cId="3752549738" sldId="287"/>
            <ac:picMk id="6148" creationId="{976B0593-C7AF-2B0B-D132-FCC7CF958F3B}"/>
          </ac:picMkLst>
        </pc:picChg>
      </pc:sldChg>
      <pc:sldChg chg="addSp delSp modSp add">
        <pc:chgData name="Jonny Tilford" userId="1700ab20-2b1c-4e6c-8c80-166aa5a5c274" providerId="ADAL" clId="{895E349F-E8A4-4665-A7D8-59DC0CD87049}" dt="2026-02-19T10:48:24.370" v="2229" actId="478"/>
        <pc:sldMkLst>
          <pc:docMk/>
          <pc:sldMk cId="4035565589" sldId="288"/>
        </pc:sldMkLst>
        <pc:picChg chg="del">
          <ac:chgData name="Jonny Tilford" userId="1700ab20-2b1c-4e6c-8c80-166aa5a5c274" providerId="ADAL" clId="{895E349F-E8A4-4665-A7D8-59DC0CD87049}" dt="2026-02-19T10:46:14.114" v="2221" actId="478"/>
          <ac:picMkLst>
            <pc:docMk/>
            <pc:sldMk cId="4035565589" sldId="288"/>
            <ac:picMk id="3074" creationId="{0004735C-E919-638E-A8D0-6FBBD0504654}"/>
          </ac:picMkLst>
        </pc:picChg>
        <pc:picChg chg="add del">
          <ac:chgData name="Jonny Tilford" userId="1700ab20-2b1c-4e6c-8c80-166aa5a5c274" providerId="ADAL" clId="{895E349F-E8A4-4665-A7D8-59DC0CD87049}" dt="2026-02-19T10:46:17.235" v="2223" actId="478"/>
          <ac:picMkLst>
            <pc:docMk/>
            <pc:sldMk cId="4035565589" sldId="288"/>
            <ac:picMk id="4098" creationId="{3AD4596D-4233-083B-A296-D3F353D70571}"/>
          </ac:picMkLst>
        </pc:picChg>
        <pc:picChg chg="add mod">
          <ac:chgData name="Jonny Tilford" userId="1700ab20-2b1c-4e6c-8c80-166aa5a5c274" providerId="ADAL" clId="{895E349F-E8A4-4665-A7D8-59DC0CD87049}" dt="2026-02-19T10:46:53.938" v="2227" actId="1076"/>
          <ac:picMkLst>
            <pc:docMk/>
            <pc:sldMk cId="4035565589" sldId="288"/>
            <ac:picMk id="4100" creationId="{5D99DA55-3841-F796-EB22-B0E4E8385B10}"/>
          </ac:picMkLst>
        </pc:picChg>
        <pc:picChg chg="add del">
          <ac:chgData name="Jonny Tilford" userId="1700ab20-2b1c-4e6c-8c80-166aa5a5c274" providerId="ADAL" clId="{895E349F-E8A4-4665-A7D8-59DC0CD87049}" dt="2026-02-19T10:48:24.370" v="2229" actId="478"/>
          <ac:picMkLst>
            <pc:docMk/>
            <pc:sldMk cId="4035565589" sldId="288"/>
            <ac:picMk id="4102" creationId="{42863FB4-2F92-2D59-2345-D3921C6CDA8B}"/>
          </ac:picMkLst>
        </pc:picChg>
      </pc:sldChg>
      <pc:sldChg chg="addSp delSp modSp add">
        <pc:chgData name="Jonny Tilford" userId="1700ab20-2b1c-4e6c-8c80-166aa5a5c274" providerId="ADAL" clId="{895E349F-E8A4-4665-A7D8-59DC0CD87049}" dt="2026-02-19T10:59:40.854" v="2268" actId="1076"/>
        <pc:sldMkLst>
          <pc:docMk/>
          <pc:sldMk cId="3297242738" sldId="289"/>
        </pc:sldMkLst>
        <pc:picChg chg="del">
          <ac:chgData name="Jonny Tilford" userId="1700ab20-2b1c-4e6c-8c80-166aa5a5c274" providerId="ADAL" clId="{895E349F-E8A4-4665-A7D8-59DC0CD87049}" dt="2026-02-19T10:56:12.344" v="2231" actId="478"/>
          <ac:picMkLst>
            <pc:docMk/>
            <pc:sldMk cId="3297242738" sldId="289"/>
            <ac:picMk id="4100" creationId="{971A4F58-A9D6-5D9B-6914-933F80EB470D}"/>
          </ac:picMkLst>
        </pc:picChg>
        <pc:picChg chg="add del mod">
          <ac:chgData name="Jonny Tilford" userId="1700ab20-2b1c-4e6c-8c80-166aa5a5c274" providerId="ADAL" clId="{895E349F-E8A4-4665-A7D8-59DC0CD87049}" dt="2026-02-19T10:56:21.861" v="2237" actId="478"/>
          <ac:picMkLst>
            <pc:docMk/>
            <pc:sldMk cId="3297242738" sldId="289"/>
            <ac:picMk id="5122" creationId="{CD0E3AA8-9C47-6451-0BE5-DC02146F7B29}"/>
          </ac:picMkLst>
        </pc:picChg>
        <pc:picChg chg="add del mod">
          <ac:chgData name="Jonny Tilford" userId="1700ab20-2b1c-4e6c-8c80-166aa5a5c274" providerId="ADAL" clId="{895E349F-E8A4-4665-A7D8-59DC0CD87049}" dt="2026-02-19T10:57:52.734" v="2245" actId="478"/>
          <ac:picMkLst>
            <pc:docMk/>
            <pc:sldMk cId="3297242738" sldId="289"/>
            <ac:picMk id="5124" creationId="{06846606-3DE7-80AA-252E-F2E737B6A741}"/>
          </ac:picMkLst>
        </pc:picChg>
        <pc:picChg chg="add del mod">
          <ac:chgData name="Jonny Tilford" userId="1700ab20-2b1c-4e6c-8c80-166aa5a5c274" providerId="ADAL" clId="{895E349F-E8A4-4665-A7D8-59DC0CD87049}" dt="2026-02-19T10:57:58.511" v="2249" actId="478"/>
          <ac:picMkLst>
            <pc:docMk/>
            <pc:sldMk cId="3297242738" sldId="289"/>
            <ac:picMk id="5126" creationId="{82CB183D-A547-983F-9061-69D5A604C34D}"/>
          </ac:picMkLst>
        </pc:picChg>
        <pc:picChg chg="add mod">
          <ac:chgData name="Jonny Tilford" userId="1700ab20-2b1c-4e6c-8c80-166aa5a5c274" providerId="ADAL" clId="{895E349F-E8A4-4665-A7D8-59DC0CD87049}" dt="2026-02-19T10:58:28.199" v="2258" actId="1076"/>
          <ac:picMkLst>
            <pc:docMk/>
            <pc:sldMk cId="3297242738" sldId="289"/>
            <ac:picMk id="5128" creationId="{6697CE71-EB7F-F756-D070-ADF6BA77030A}"/>
          </ac:picMkLst>
        </pc:picChg>
        <pc:picChg chg="add mod">
          <ac:chgData name="Jonny Tilford" userId="1700ab20-2b1c-4e6c-8c80-166aa5a5c274" providerId="ADAL" clId="{895E349F-E8A4-4665-A7D8-59DC0CD87049}" dt="2026-02-19T10:59:08.545" v="2263" actId="1076"/>
          <ac:picMkLst>
            <pc:docMk/>
            <pc:sldMk cId="3297242738" sldId="289"/>
            <ac:picMk id="5130" creationId="{7B6A04FF-AB54-D4B7-5961-52462950F316}"/>
          </ac:picMkLst>
        </pc:picChg>
        <pc:picChg chg="add mod">
          <ac:chgData name="Jonny Tilford" userId="1700ab20-2b1c-4e6c-8c80-166aa5a5c274" providerId="ADAL" clId="{895E349F-E8A4-4665-A7D8-59DC0CD87049}" dt="2026-02-19T10:59:40.854" v="2268" actId="1076"/>
          <ac:picMkLst>
            <pc:docMk/>
            <pc:sldMk cId="3297242738" sldId="289"/>
            <ac:picMk id="5132" creationId="{37992412-7A00-2080-3936-AED809C0F73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19/02/2026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19/02/2026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19/02/2026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19/02/2026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836957"/>
            <a:ext cx="9790922" cy="3149599"/>
          </a:xfrm>
        </p:spPr>
        <p:txBody>
          <a:bodyPr anchor="ctr">
            <a:norm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What do we learn??</a:t>
            </a:r>
          </a:p>
        </p:txBody>
      </p:sp>
      <p:pic>
        <p:nvPicPr>
          <p:cNvPr id="2050" name="Picture 2" descr="🤔 Thinking Face Emoji: Meaning &amp; Usage">
            <a:extLst>
              <a:ext uri="{FF2B5EF4-FFF2-40B4-BE49-F238E27FC236}">
                <a16:creationId xmlns:a16="http://schemas.microsoft.com/office/drawing/2014/main" id="{A98D922A-C9CE-F786-E47A-A442280F1A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991" y="4557699"/>
            <a:ext cx="2203668" cy="22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💭 Thought Balloon Emoji">
            <a:extLst>
              <a:ext uri="{FF2B5EF4-FFF2-40B4-BE49-F238E27FC236}">
                <a16:creationId xmlns:a16="http://schemas.microsoft.com/office/drawing/2014/main" id="{71CC376D-053A-5F59-AA2E-A9846593D0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041" y="2509934"/>
            <a:ext cx="2425959" cy="2425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D62942-3548-217E-02A3-93626317FF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hy Is Ice Slippery? New Study Overturns 200-Year-Old Physics Theory">
            <a:extLst>
              <a:ext uri="{FF2B5EF4-FFF2-40B4-BE49-F238E27FC236}">
                <a16:creationId xmlns:a16="http://schemas.microsoft.com/office/drawing/2014/main" id="{A4D136C4-2D15-2FAF-077E-D0A78A5CA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9945">
            <a:off x="472108" y="909682"/>
            <a:ext cx="7294643" cy="4861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🤔 Thinking Face Emoji: Meaning &amp; Usage">
            <a:extLst>
              <a:ext uri="{FF2B5EF4-FFF2-40B4-BE49-F238E27FC236}">
                <a16:creationId xmlns:a16="http://schemas.microsoft.com/office/drawing/2014/main" id="{AEC79DE1-21CE-1A2F-ECCA-6367E631A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991" y="4557699"/>
            <a:ext cx="2203668" cy="22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💭 Thought Balloon Emoji">
            <a:extLst>
              <a:ext uri="{FF2B5EF4-FFF2-40B4-BE49-F238E27FC236}">
                <a16:creationId xmlns:a16="http://schemas.microsoft.com/office/drawing/2014/main" id="{D2FECB73-EA70-9B6A-5741-B1614BD48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041" y="2509934"/>
            <a:ext cx="2425959" cy="2425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157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42B1BF-C679-E49F-B78C-51C02D65E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2,000+ Shoelace Step Stock Photos, Pictures &amp; Royalty-Free Images - iStock">
            <a:extLst>
              <a:ext uri="{FF2B5EF4-FFF2-40B4-BE49-F238E27FC236}">
                <a16:creationId xmlns:a16="http://schemas.microsoft.com/office/drawing/2014/main" id="{96C6BA8F-222F-926F-9465-A41A937B4E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5785">
            <a:off x="593046" y="862316"/>
            <a:ext cx="6965930" cy="4643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🤔 Thinking Face Emoji: Meaning &amp; Usage">
            <a:extLst>
              <a:ext uri="{FF2B5EF4-FFF2-40B4-BE49-F238E27FC236}">
                <a16:creationId xmlns:a16="http://schemas.microsoft.com/office/drawing/2014/main" id="{A6D8D0F2-1A4B-6923-CC0D-305F72143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991" y="4557699"/>
            <a:ext cx="2203668" cy="22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💭 Thought Balloon Emoji">
            <a:extLst>
              <a:ext uri="{FF2B5EF4-FFF2-40B4-BE49-F238E27FC236}">
                <a16:creationId xmlns:a16="http://schemas.microsoft.com/office/drawing/2014/main" id="{38024AEA-1723-0A63-C0CF-EC00F683CD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041" y="2509934"/>
            <a:ext cx="2425959" cy="2425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549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54B9C2-6F3B-47FA-F8FE-55DCA1856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🤔 Thinking Face Emoji: Meaning &amp; Usage">
            <a:extLst>
              <a:ext uri="{FF2B5EF4-FFF2-40B4-BE49-F238E27FC236}">
                <a16:creationId xmlns:a16="http://schemas.microsoft.com/office/drawing/2014/main" id="{18D6EF56-DDAC-34EA-67E5-38EEEA758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991" y="4557699"/>
            <a:ext cx="2203668" cy="22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💭 Thought Balloon Emoji">
            <a:extLst>
              <a:ext uri="{FF2B5EF4-FFF2-40B4-BE49-F238E27FC236}">
                <a16:creationId xmlns:a16="http://schemas.microsoft.com/office/drawing/2014/main" id="{5B9F3C7D-E111-C720-087F-74C9FAF26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041" y="2509934"/>
            <a:ext cx="2425959" cy="2425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60+ Spitting Out Drink Stock Videos and Royalty-Free Footage - iStock | Spitting  out drink laughing">
            <a:extLst>
              <a:ext uri="{FF2B5EF4-FFF2-40B4-BE49-F238E27FC236}">
                <a16:creationId xmlns:a16="http://schemas.microsoft.com/office/drawing/2014/main" id="{5D99DA55-3841-F796-EB22-B0E4E8385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5814">
            <a:off x="265743" y="1250302"/>
            <a:ext cx="73152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565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AB6A84-EF1E-F5AC-69F8-372917B53D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🤔 Thinking Face Emoji: Meaning &amp; Usage">
            <a:extLst>
              <a:ext uri="{FF2B5EF4-FFF2-40B4-BE49-F238E27FC236}">
                <a16:creationId xmlns:a16="http://schemas.microsoft.com/office/drawing/2014/main" id="{93B978F3-0DE7-59EA-E2CF-A1F3EE6599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991" y="4557699"/>
            <a:ext cx="2203668" cy="22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💭 Thought Balloon Emoji">
            <a:extLst>
              <a:ext uri="{FF2B5EF4-FFF2-40B4-BE49-F238E27FC236}">
                <a16:creationId xmlns:a16="http://schemas.microsoft.com/office/drawing/2014/main" id="{AFCA7E43-DFE3-130E-E057-EFE5BC3AB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041" y="2509934"/>
            <a:ext cx="2425959" cy="2425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God's People Wandered in the Wilderness Archives - Children's Bible  Activities | Sunday School Activities for Kids">
            <a:extLst>
              <a:ext uri="{FF2B5EF4-FFF2-40B4-BE49-F238E27FC236}">
                <a16:creationId xmlns:a16="http://schemas.microsoft.com/office/drawing/2014/main" id="{6697CE71-EB7F-F756-D070-ADF6BA770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7408">
            <a:off x="670249" y="755778"/>
            <a:ext cx="5533054" cy="553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The design is prohibited from listening, a symbol of wanting to know the  news. 43190615 Vector Art at Vecteezy">
            <a:extLst>
              <a:ext uri="{FF2B5EF4-FFF2-40B4-BE49-F238E27FC236}">
                <a16:creationId xmlns:a16="http://schemas.microsoft.com/office/drawing/2014/main" id="{7B6A04FF-AB54-D4B7-5961-52462950F3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4" t="24762" r="22290" b="24626"/>
          <a:stretch>
            <a:fillRect/>
          </a:stretch>
        </p:blipFill>
        <p:spPr bwMode="auto">
          <a:xfrm>
            <a:off x="6204857" y="612807"/>
            <a:ext cx="1427572" cy="134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Tombstone - Free vector clipart images on creazilla.com">
            <a:extLst>
              <a:ext uri="{FF2B5EF4-FFF2-40B4-BE49-F238E27FC236}">
                <a16:creationId xmlns:a16="http://schemas.microsoft.com/office/drawing/2014/main" id="{37992412-7A00-2080-3936-AED809C0F7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070" y="612807"/>
            <a:ext cx="1427572" cy="140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427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89804E-2457-49C3-B5FF-D1E75D4629C5}">
  <ds:schemaRefs>
    <ds:schemaRef ds:uri="http://purl.org/dc/dcmitype/"/>
    <ds:schemaRef ds:uri="5e281f0b-1b17-4847-92d4-f5ee8cd9c7a9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purl.org/dc/terms/"/>
    <ds:schemaRef ds:uri="d18bd8e2-cffe-4e71-8501-69a9d2aac352"/>
    <ds:schemaRef ds:uri="http://purl.org/dc/elements/1.1/"/>
    <ds:schemaRef ds:uri="http://schemas.microsoft.com/office/infopath/2007/PartnerControls"/>
    <ds:schemaRef ds:uri="http://schemas.microsoft.com/office/2006/documentManagement/types"/>
  </ds:schemaRefs>
</ds:datastoreItem>
</file>

<file path=customXml/itemProps2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AB0A75-F4B2-423C-8837-E03E7AD20B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281f0b-1b17-4847-92d4-f5ee8cd9c7a9"/>
    <ds:schemaRef ds:uri="d18bd8e2-cffe-4e71-8501-69a9d2aac35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619</TotalTime>
  <Words>5</Words>
  <Application>Microsoft Office PowerPoint</Application>
  <PresentationFormat>Widescreen</PresentationFormat>
  <Paragraphs>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What do we learn??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Jonny Tilford</cp:lastModifiedBy>
  <cp:revision>1</cp:revision>
  <dcterms:created xsi:type="dcterms:W3CDTF">2025-09-05T20:56:03Z</dcterms:created>
  <dcterms:modified xsi:type="dcterms:W3CDTF">2026-02-19T10:59:51Z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